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72" r:id="rId12"/>
    <p:sldId id="273" r:id="rId13"/>
    <p:sldId id="270" r:id="rId14"/>
    <p:sldId id="267" r:id="rId15"/>
    <p:sldId id="268" r:id="rId16"/>
    <p:sldId id="269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index.cf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/CFSummit2018/src/Demo01/asyncFunc.cf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2/no-async.cf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ocalhost/CFSummit2018/src/Demo02/async_other.cfm" TargetMode="External"/><Relationship Id="rId5" Type="http://schemas.openxmlformats.org/officeDocument/2006/relationships/hyperlink" Target="http://localhost/CFSummit2018/src/Demo02/async_onError.cfm" TargetMode="External"/><Relationship Id="rId4" Type="http://schemas.openxmlformats.org/officeDocument/2006/relationships/hyperlink" Target="http://localhost/CFSummit2018/src/Demo02/async.cf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.adobe.com/2018/07/asynchronous-programming-in-coldfusion-2018-release/" TargetMode="External"/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652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 applications, such as web interface, mobile, windows desktop etc..</a:t>
            </a:r>
            <a:br>
              <a:rPr lang="en-US" dirty="0"/>
            </a:br>
            <a:r>
              <a:rPr lang="en-US" dirty="0"/>
              <a:t>We will be focusing on html/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 applications.</a:t>
            </a:r>
          </a:p>
          <a:p>
            <a:pPr marL="0" indent="0">
              <a:buNone/>
            </a:pPr>
            <a:r>
              <a:rPr lang="en-US" dirty="0" err="1"/>
              <a:t>Async</a:t>
            </a:r>
            <a:r>
              <a:rPr lang="en-US" dirty="0"/>
              <a:t>/await keywork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Responsive user interface.</a:t>
            </a:r>
          </a:p>
          <a:p>
            <a:r>
              <a:rPr lang="en-US" dirty="0"/>
              <a:t>Data dependency assurance by await keyword.</a:t>
            </a:r>
          </a:p>
          <a:p>
            <a:r>
              <a:rPr lang="en-US" dirty="0"/>
              <a:t>Parallel code execution.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client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9A619-09CD-4DD0-8FD1-E0C86EE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26" y="2815779"/>
            <a:ext cx="4171429" cy="2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59185-C185-4328-B78E-4E24C95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03" y="1535016"/>
            <a:ext cx="4780952" cy="9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83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58855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http://localhost/CFSummit2018/src/Demo01/index.cfm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http://localhost/CFSummit2018/src/Demo01/asyncAjax.cfm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</a:t>
            </a:r>
            <a:r>
              <a:rPr lang="en-US">
                <a:hlinkClick r:id="rId4"/>
              </a:rPr>
              <a:t>/Demo01/</a:t>
            </a:r>
            <a:r>
              <a:rPr lang="en-US" dirty="0">
                <a:hlinkClick r:id="rId4"/>
              </a:rPr>
              <a:t>asyncFunc.cfm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2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275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applications, normally happened in blind box, some examples: interacting with database, file management, emails, etc.</a:t>
            </a:r>
          </a:p>
          <a:p>
            <a:pPr marL="0" indent="0">
              <a:buNone/>
            </a:pPr>
            <a:r>
              <a:rPr lang="en-US" dirty="0"/>
              <a:t>ColdFusion Provides </a:t>
            </a:r>
            <a:r>
              <a:rPr lang="en-US" dirty="0" err="1"/>
              <a:t>RunAsync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Data dependency assurance.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server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5EC045-62E4-4808-94EB-A1E89B43A6BA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47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759E4-C5B0-4209-91E6-6CF77626A766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43CA9-F64C-4555-A126-65FCA3B6AA3C}"/>
              </a:ext>
            </a:extLst>
          </p:cNvPr>
          <p:cNvSpPr txBox="1"/>
          <p:nvPr/>
        </p:nvSpPr>
        <p:spPr>
          <a:xfrm>
            <a:off x="6758608" y="106092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7CE03-CF3A-4053-BCCD-F156843A07F7}"/>
              </a:ext>
            </a:extLst>
          </p:cNvPr>
          <p:cNvSpPr/>
          <p:nvPr/>
        </p:nvSpPr>
        <p:spPr>
          <a:xfrm>
            <a:off x="1574799" y="1060924"/>
            <a:ext cx="518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asynchronous programming new to ColdFusion?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FC24-A46F-49D3-88F6-3A805B6F4885}"/>
              </a:ext>
            </a:extLst>
          </p:cNvPr>
          <p:cNvSpPr txBox="1"/>
          <p:nvPr/>
        </p:nvSpPr>
        <p:spPr>
          <a:xfrm>
            <a:off x="4619708" y="1650789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FC3ED-7A41-4B2F-A374-FE782C17C88A}"/>
              </a:ext>
            </a:extLst>
          </p:cNvPr>
          <p:cNvSpPr/>
          <p:nvPr/>
        </p:nvSpPr>
        <p:spPr>
          <a:xfrm>
            <a:off x="1574799" y="1615469"/>
            <a:ext cx="310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CFTHREAD asynchronous?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F8CD-DCF1-479F-AA80-A6D4419CCA84}"/>
              </a:ext>
            </a:extLst>
          </p:cNvPr>
          <p:cNvSpPr txBox="1"/>
          <p:nvPr/>
        </p:nvSpPr>
        <p:spPr>
          <a:xfrm>
            <a:off x="5537286" y="2120145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7D556-0804-440D-BE7A-F88E78D7967D}"/>
              </a:ext>
            </a:extLst>
          </p:cNvPr>
          <p:cNvSpPr/>
          <p:nvPr/>
        </p:nvSpPr>
        <p:spPr>
          <a:xfrm>
            <a:off x="1582750" y="2114787"/>
            <a:ext cx="4001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CFML event gateway asynchronous?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0660-29CB-4A8C-8838-B10B195951E2}"/>
              </a:ext>
            </a:extLst>
          </p:cNvPr>
          <p:cNvSpPr txBox="1"/>
          <p:nvPr/>
        </p:nvSpPr>
        <p:spPr>
          <a:xfrm>
            <a:off x="1618309" y="3223877"/>
            <a:ext cx="770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</a:t>
            </a:r>
            <a:r>
              <a:rPr lang="en-US" dirty="0" err="1"/>
              <a:t>cfthread</a:t>
            </a:r>
            <a:r>
              <a:rPr lang="en-US" dirty="0"/>
              <a:t> &amp; event gateway does the job to execute the code asynchronously, there are issues:</a:t>
            </a:r>
          </a:p>
          <a:p>
            <a:r>
              <a:rPr lang="en-US" dirty="0"/>
              <a:t>1- Not easy to manage</a:t>
            </a:r>
          </a:p>
          <a:p>
            <a:r>
              <a:rPr lang="en-US" dirty="0"/>
              <a:t>2- Not easy to catch errors</a:t>
            </a:r>
          </a:p>
          <a:p>
            <a:r>
              <a:rPr lang="en-US" dirty="0"/>
              <a:t>3- Confusion when joining threads</a:t>
            </a:r>
          </a:p>
          <a:p>
            <a:r>
              <a:rPr lang="en-US" dirty="0"/>
              <a:t>4- Confusion between thread-local scope, thread scope, and attributes scope.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0E442-17D2-4BE9-9152-BAF4A9C4FB05}"/>
              </a:ext>
            </a:extLst>
          </p:cNvPr>
          <p:cNvSpPr/>
          <p:nvPr/>
        </p:nvSpPr>
        <p:spPr>
          <a:xfrm>
            <a:off x="1574799" y="2669332"/>
            <a:ext cx="205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()?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C0DFD-223B-4887-8AC2-9B0BEA4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07" y="1574592"/>
            <a:ext cx="2381250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</a:t>
            </a:r>
          </a:p>
          <a:p>
            <a:r>
              <a:rPr lang="en-US" dirty="0"/>
              <a:t>error(callback, timeout)</a:t>
            </a:r>
          </a:p>
          <a:p>
            <a:r>
              <a:rPr lang="en-US" dirty="0"/>
              <a:t>error(callback)</a:t>
            </a:r>
          </a:p>
          <a:p>
            <a:r>
              <a:rPr lang="en-US" dirty="0"/>
              <a:t>get()</a:t>
            </a:r>
          </a:p>
          <a:p>
            <a:r>
              <a:rPr lang="en-US" dirty="0"/>
              <a:t>get(timeout)</a:t>
            </a:r>
          </a:p>
          <a:p>
            <a:r>
              <a:rPr lang="en-US" dirty="0" err="1"/>
              <a:t>isCancelled</a:t>
            </a:r>
            <a:r>
              <a:rPr lang="en-US" dirty="0"/>
              <a:t>()</a:t>
            </a:r>
          </a:p>
          <a:p>
            <a:r>
              <a:rPr lang="en-US" dirty="0" err="1"/>
              <a:t>isDone</a:t>
            </a:r>
            <a:r>
              <a:rPr lang="en-US" dirty="0"/>
              <a:t>()</a:t>
            </a:r>
          </a:p>
          <a:p>
            <a:r>
              <a:rPr lang="en-US" dirty="0"/>
              <a:t>then(callback)</a:t>
            </a:r>
          </a:p>
          <a:p>
            <a:r>
              <a:rPr lang="en-US" dirty="0"/>
              <a:t>then(callback, timeout)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the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1504466" y="5322983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http://localhost/CFSummit2018/src/Demo02/no-async.cfm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http://localhost/CFSummit2018/src/Demo02/async.cfm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http://localhost/CFSummit2018/src/Demo02/async_onError.cfm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http://localhost/CFSummit2018/src/Demo02/async_other.cfm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https://coldfusion.adobe.com/2018/07/asynchronous-programming-in-coldfusion-2018-release/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/>
              <a:t>Worktray.com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sync-a-sync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Async</a:t>
            </a:r>
            <a:r>
              <a:rPr lang="en-US" dirty="0"/>
              <a:t> for client and server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process till 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sync-a-sync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Thread of execution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 or (call back)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use not 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812965" y="1505822"/>
            <a:ext cx="4626640" cy="255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2173</TotalTime>
  <Words>805</Words>
  <Application>Microsoft Office PowerPoint</Application>
  <PresentationFormat>Widescreen</PresentationFormat>
  <Paragraphs>175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PowerPoint Presentation</vt:lpstr>
      <vt:lpstr>PowerPoint Presentation</vt:lpstr>
      <vt:lpstr>PowerPoint Presentation</vt:lpstr>
      <vt:lpstr>PowerPoint Presentation</vt:lpstr>
      <vt:lpstr>DEMO 2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67</cp:revision>
  <dcterms:created xsi:type="dcterms:W3CDTF">2018-08-05T21:34:45Z</dcterms:created>
  <dcterms:modified xsi:type="dcterms:W3CDTF">2018-09-17T06:19:58Z</dcterms:modified>
</cp:coreProperties>
</file>